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B28A-7505-419E-9E1E-FE3DD84AC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F8A3A-10FD-4199-BBDA-6D14779D0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8CB34-56A6-4571-A5FB-3FC604F4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0AA33-C806-4AC1-A419-BF41D9F5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EDB2-666D-46EC-A90D-8FFF5F14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7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BF7F-4A39-45A6-AD59-9D1D0085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8F7E6-B65D-4A07-B85E-3066CEC86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3F45D-5434-4DC6-8F6D-91EB9E22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CF5BA-E6BD-459A-86A7-FA02AB39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5B2E-1CDE-4763-BA57-E5D6461D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2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7B2DA6-BD9C-47B4-8AA6-72C3DD6E0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C430D-0628-4CB9-AD80-4601B6128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BF4E5-9733-41ED-BE42-E292E441E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22D7E-7011-45AB-AA88-6D08EEC6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F0DE1-06EF-4DAE-B7A6-01116B69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59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AAE4-5056-482D-BD7A-529C62EB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75B7D-5F56-4BA0-AB4B-AFB674E2D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774A7-DED4-4217-8F06-E57D48D9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DA86-4B8A-44F4-BA5D-96B88DD2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B7326-8096-4928-B19B-64EA2BA3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08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FAFF-38E8-4BA7-8EC9-66B436E2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24937-323F-4AE0-860A-DF43D609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31C72-23DC-4487-A635-CC1281DA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AAF68-D7B2-43E0-8044-52D021F8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A9F0F-645F-4699-980F-2FFC4A12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20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C588-05D2-4DB3-B022-9F1B8924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00E9-E2F9-4292-BC51-01B3902BD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68E8-2FCB-4B40-BB20-D9BDD050A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CBD50-7C38-48D8-ABFF-5670A9A8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96671-96BD-406C-B70F-18055978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2706C-9D8E-4115-83F1-5718AC04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6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AC6F-8427-43A0-BC00-43F88DD48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A0772-AFD1-46EA-8EE8-9FDBA05B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A5C81-15DC-4DC8-9DF5-4E195C3B6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ACCB3-68D6-42DC-B541-157B93AA2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F8B49-86AD-4D1E-B46F-1E4FD4FAD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A52A0-EC1C-4426-8C86-90850D87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10A37-E274-49BE-9DCC-579E5095C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971F0-D9BF-4B14-A84C-D32D75D6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8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1C2D-BD9D-4071-8801-D6B64116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8E44B-999C-4CE1-872C-2E92CC7C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4750C-F9D7-4B5A-9511-392A10B9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8F2C0-EF1E-42AF-86D8-C2B70742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3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90A9E-8630-4DF8-A64D-B61F1486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BA40E0-36EC-48EC-912A-98A42C04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09274-9601-4EC8-9A1E-7A2F23F7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5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7059-2478-4575-ABDA-FB4540A31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0106A-8771-4C19-801C-67DB7E624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E7CA1-FD9C-4BA1-AB17-7A29CC4F6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733B3-D269-4C97-B77D-C55137F1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45AB7-FFFF-44D9-9A83-E0245B04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D5808-0518-4D23-84E0-1F15942A0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63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C44-C537-4846-9E51-805B74B8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32FF6-2DD1-4C43-AB9B-7CEF53997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3B19E-57FA-4106-9AA8-D163BF3F2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D41AF-1991-49E2-8FF6-4770DBC5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DEFF3-0717-4E20-AC1E-808C62A1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21E92-F70D-4CEB-A3EE-296C5025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9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B6E47-AB11-44C8-98F1-3162C6F5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A443C-9E5D-4285-86E5-20B3F2B0C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E45A-87AB-4505-AFC9-A344D1FD7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FF04F-CB61-4A65-A05E-F4F5E953FAF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A88ED-2197-431D-A12B-65833AD6F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366D2-456D-4C62-A841-0865508C6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7487-0430-40F8-B5D6-2C883451E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57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88521-3F53-4C9B-B823-F4D6FD8C0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 fontScale="90000"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Web Forms</a:t>
            </a:r>
            <a:br>
              <a:rPr lang="en-US" sz="4000" dirty="0">
                <a:solidFill>
                  <a:schemeClr val="bg2"/>
                </a:solidFill>
              </a:rPr>
            </a:br>
            <a:r>
              <a:rPr lang="en-US" sz="4000" dirty="0">
                <a:solidFill>
                  <a:schemeClr val="bg2"/>
                </a:solidFill>
              </a:rPr>
              <a:t>Lesson 3:</a:t>
            </a:r>
            <a:br>
              <a:rPr lang="en-US" sz="4000" dirty="0">
                <a:solidFill>
                  <a:schemeClr val="bg2"/>
                </a:solidFill>
              </a:rPr>
            </a:br>
            <a:r>
              <a:rPr lang="en-US" sz="4000" dirty="0">
                <a:solidFill>
                  <a:schemeClr val="bg2"/>
                </a:solidFill>
              </a:rPr>
              <a:t>Creating a </a:t>
            </a:r>
            <a:r>
              <a:rPr lang="en-US" sz="4000">
                <a:solidFill>
                  <a:schemeClr val="bg2"/>
                </a:solidFill>
              </a:rPr>
              <a:t>Web Calculator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764B2-9226-4C71-A22E-D3E6E7A66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by Lambert, Scott</a:t>
            </a:r>
          </a:p>
        </p:txBody>
      </p:sp>
    </p:spTree>
    <p:extLst>
      <p:ext uri="{BB962C8B-B14F-4D97-AF65-F5344CB8AC3E}">
        <p14:creationId xmlns:p14="http://schemas.microsoft.com/office/powerpoint/2010/main" val="320333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9">
            <a:extLst>
              <a:ext uri="{FF2B5EF4-FFF2-40B4-BE49-F238E27FC236}">
                <a16:creationId xmlns:a16="http://schemas.microsoft.com/office/drawing/2014/main" id="{94D513A4-FA1B-404E-A6E7-8D7341CB27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5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10">
            <a:extLst>
              <a:ext uri="{FF2B5EF4-FFF2-40B4-BE49-F238E27FC236}">
                <a16:creationId xmlns:a16="http://schemas.microsoft.com/office/drawing/2014/main" id="{D790B41D-BF7D-4FCD-9DB9-052B1DAF6B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4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11">
            <a:extLst>
              <a:ext uri="{FF2B5EF4-FFF2-40B4-BE49-F238E27FC236}">
                <a16:creationId xmlns:a16="http://schemas.microsoft.com/office/drawing/2014/main" id="{D11F4B80-D8D2-4E22-BBB9-5DEA7D870F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9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12">
            <a:extLst>
              <a:ext uri="{FF2B5EF4-FFF2-40B4-BE49-F238E27FC236}">
                <a16:creationId xmlns:a16="http://schemas.microsoft.com/office/drawing/2014/main" id="{6146C48D-8813-43BD-92BD-2DFB8D09E8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18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13">
            <a:extLst>
              <a:ext uri="{FF2B5EF4-FFF2-40B4-BE49-F238E27FC236}">
                <a16:creationId xmlns:a16="http://schemas.microsoft.com/office/drawing/2014/main" id="{A4CF1CC7-9BC1-4B4B-8C15-3CB544DB4C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0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14">
            <a:extLst>
              <a:ext uri="{FF2B5EF4-FFF2-40B4-BE49-F238E27FC236}">
                <a16:creationId xmlns:a16="http://schemas.microsoft.com/office/drawing/2014/main" id="{99005D2C-4DCF-469E-B377-B6B9AB3993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6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15">
            <a:extLst>
              <a:ext uri="{FF2B5EF4-FFF2-40B4-BE49-F238E27FC236}">
                <a16:creationId xmlns:a16="http://schemas.microsoft.com/office/drawing/2014/main" id="{EBBFF5A2-FF37-4BFC-92E1-F3439C54FE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1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16">
            <a:extLst>
              <a:ext uri="{FF2B5EF4-FFF2-40B4-BE49-F238E27FC236}">
                <a16:creationId xmlns:a16="http://schemas.microsoft.com/office/drawing/2014/main" id="{63F9A46C-6F9C-4887-820E-5079B6CB76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17">
            <a:extLst>
              <a:ext uri="{FF2B5EF4-FFF2-40B4-BE49-F238E27FC236}">
                <a16:creationId xmlns:a16="http://schemas.microsoft.com/office/drawing/2014/main" id="{7093C99A-1EED-4916-A0BA-B14FACCAA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4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18">
            <a:extLst>
              <a:ext uri="{FF2B5EF4-FFF2-40B4-BE49-F238E27FC236}">
                <a16:creationId xmlns:a16="http://schemas.microsoft.com/office/drawing/2014/main" id="{2052B0E3-0CA3-4241-BEBA-034C2B9FC8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2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1">
            <a:extLst>
              <a:ext uri="{FF2B5EF4-FFF2-40B4-BE49-F238E27FC236}">
                <a16:creationId xmlns:a16="http://schemas.microsoft.com/office/drawing/2014/main" id="{492C8618-2A37-43BE-9BA4-2492A63454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68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20">
            <a:extLst>
              <a:ext uri="{FF2B5EF4-FFF2-40B4-BE49-F238E27FC236}">
                <a16:creationId xmlns:a16="http://schemas.microsoft.com/office/drawing/2014/main" id="{4F2792B7-0033-4F5E-954E-31435C9F87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30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21">
            <a:extLst>
              <a:ext uri="{FF2B5EF4-FFF2-40B4-BE49-F238E27FC236}">
                <a16:creationId xmlns:a16="http://schemas.microsoft.com/office/drawing/2014/main" id="{556F005D-B358-42B7-ADB0-3704B97BA1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7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22">
            <a:extLst>
              <a:ext uri="{FF2B5EF4-FFF2-40B4-BE49-F238E27FC236}">
                <a16:creationId xmlns:a16="http://schemas.microsoft.com/office/drawing/2014/main" id="{7B7F2399-F0F2-48DB-A714-EAE6128B09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50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23">
            <a:extLst>
              <a:ext uri="{FF2B5EF4-FFF2-40B4-BE49-F238E27FC236}">
                <a16:creationId xmlns:a16="http://schemas.microsoft.com/office/drawing/2014/main" id="{C4CA016D-B4C4-4423-A042-4EAFB3301F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41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24">
            <a:extLst>
              <a:ext uri="{FF2B5EF4-FFF2-40B4-BE49-F238E27FC236}">
                <a16:creationId xmlns:a16="http://schemas.microsoft.com/office/drawing/2014/main" id="{550C80A3-23BA-4EA3-8041-D111FF5FE1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050"/>
            <a:ext cx="12192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3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25">
            <a:extLst>
              <a:ext uri="{FF2B5EF4-FFF2-40B4-BE49-F238E27FC236}">
                <a16:creationId xmlns:a16="http://schemas.microsoft.com/office/drawing/2014/main" id="{C163E1DA-906D-4DB0-BA07-E5EFED2974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72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26">
            <a:extLst>
              <a:ext uri="{FF2B5EF4-FFF2-40B4-BE49-F238E27FC236}">
                <a16:creationId xmlns:a16="http://schemas.microsoft.com/office/drawing/2014/main" id="{E28DD457-E536-415D-BE26-764DDCB095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09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27">
            <a:extLst>
              <a:ext uri="{FF2B5EF4-FFF2-40B4-BE49-F238E27FC236}">
                <a16:creationId xmlns:a16="http://schemas.microsoft.com/office/drawing/2014/main" id="{98E8EEE3-E22A-40D7-8A39-A8587FBD26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9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28">
            <a:extLst>
              <a:ext uri="{FF2B5EF4-FFF2-40B4-BE49-F238E27FC236}">
                <a16:creationId xmlns:a16="http://schemas.microsoft.com/office/drawing/2014/main" id="{C04891C5-41D8-44AB-B8ED-E3731EFAF0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03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29">
            <a:extLst>
              <a:ext uri="{FF2B5EF4-FFF2-40B4-BE49-F238E27FC236}">
                <a16:creationId xmlns:a16="http://schemas.microsoft.com/office/drawing/2014/main" id="{9EAECF55-94CA-4C6F-A9D4-68842F7053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63"/>
            <a:ext cx="121920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8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2">
            <a:extLst>
              <a:ext uri="{FF2B5EF4-FFF2-40B4-BE49-F238E27FC236}">
                <a16:creationId xmlns:a16="http://schemas.microsoft.com/office/drawing/2014/main" id="{5B51D48D-E04D-4297-9EF4-883F047533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4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30">
            <a:extLst>
              <a:ext uri="{FF2B5EF4-FFF2-40B4-BE49-F238E27FC236}">
                <a16:creationId xmlns:a16="http://schemas.microsoft.com/office/drawing/2014/main" id="{AE3662EA-2730-49C8-8900-485E13E40A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93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31">
            <a:extLst>
              <a:ext uri="{FF2B5EF4-FFF2-40B4-BE49-F238E27FC236}">
                <a16:creationId xmlns:a16="http://schemas.microsoft.com/office/drawing/2014/main" id="{269E51C1-77B5-478D-B3C2-2C0BE0EBF8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01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32">
            <a:extLst>
              <a:ext uri="{FF2B5EF4-FFF2-40B4-BE49-F238E27FC236}">
                <a16:creationId xmlns:a16="http://schemas.microsoft.com/office/drawing/2014/main" id="{ADDFDD08-FB7F-4985-B33F-5C4BD20223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3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33">
            <a:extLst>
              <a:ext uri="{FF2B5EF4-FFF2-40B4-BE49-F238E27FC236}">
                <a16:creationId xmlns:a16="http://schemas.microsoft.com/office/drawing/2014/main" id="{3FFD6C19-E0FE-445E-B4FE-3C100EBBBE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10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34">
            <a:extLst>
              <a:ext uri="{FF2B5EF4-FFF2-40B4-BE49-F238E27FC236}">
                <a16:creationId xmlns:a16="http://schemas.microsoft.com/office/drawing/2014/main" id="{715F453E-AFD4-45A5-92E8-4CA4799C25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02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35">
            <a:extLst>
              <a:ext uri="{FF2B5EF4-FFF2-40B4-BE49-F238E27FC236}">
                <a16:creationId xmlns:a16="http://schemas.microsoft.com/office/drawing/2014/main" id="{1CB29939-EC3C-41BA-8542-4863EFD7B0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43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36">
            <a:extLst>
              <a:ext uri="{FF2B5EF4-FFF2-40B4-BE49-F238E27FC236}">
                <a16:creationId xmlns:a16="http://schemas.microsoft.com/office/drawing/2014/main" id="{A2E94E8D-B6C0-4401-9B9C-1A03CBFD71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050"/>
            <a:ext cx="12192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85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37">
            <a:extLst>
              <a:ext uri="{FF2B5EF4-FFF2-40B4-BE49-F238E27FC236}">
                <a16:creationId xmlns:a16="http://schemas.microsoft.com/office/drawing/2014/main" id="{F9DA9BC2-B9AB-495F-9BB0-374104B134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050"/>
            <a:ext cx="12192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6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38">
            <a:extLst>
              <a:ext uri="{FF2B5EF4-FFF2-40B4-BE49-F238E27FC236}">
                <a16:creationId xmlns:a16="http://schemas.microsoft.com/office/drawing/2014/main" id="{3DF5834F-12E3-4F4C-A20E-54BE5E84FD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050"/>
            <a:ext cx="12192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3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3">
            <a:extLst>
              <a:ext uri="{FF2B5EF4-FFF2-40B4-BE49-F238E27FC236}">
                <a16:creationId xmlns:a16="http://schemas.microsoft.com/office/drawing/2014/main" id="{176785DC-3F55-4D71-867B-94228B113F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1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4">
            <a:extLst>
              <a:ext uri="{FF2B5EF4-FFF2-40B4-BE49-F238E27FC236}">
                <a16:creationId xmlns:a16="http://schemas.microsoft.com/office/drawing/2014/main" id="{926FF057-4632-4A51-9184-432E3D54A0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3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5">
            <a:extLst>
              <a:ext uri="{FF2B5EF4-FFF2-40B4-BE49-F238E27FC236}">
                <a16:creationId xmlns:a16="http://schemas.microsoft.com/office/drawing/2014/main" id="{BC3DECEF-8911-4CFC-9698-67AF0DD5B2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93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6">
            <a:extLst>
              <a:ext uri="{FF2B5EF4-FFF2-40B4-BE49-F238E27FC236}">
                <a16:creationId xmlns:a16="http://schemas.microsoft.com/office/drawing/2014/main" id="{CA8E2AFE-C983-4EA4-99F3-3C2ABCDF56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"/>
            <a:ext cx="12192000" cy="64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5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7">
            <a:extLst>
              <a:ext uri="{FF2B5EF4-FFF2-40B4-BE49-F238E27FC236}">
                <a16:creationId xmlns:a16="http://schemas.microsoft.com/office/drawing/2014/main" id="{E89CC8FF-0F94-49A7-B398-C48219FEEC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5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3_8">
            <a:extLst>
              <a:ext uri="{FF2B5EF4-FFF2-40B4-BE49-F238E27FC236}">
                <a16:creationId xmlns:a16="http://schemas.microsoft.com/office/drawing/2014/main" id="{D2DA0F2A-BD81-4C38-964C-339EDA6440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Widescreen</PresentationFormat>
  <Paragraphs>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Web Forms Lesson 3: Creating a Web Calculator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Forms Lesson 3: Creating a Web Calculator</dc:title>
  <dc:creator>Lambert, Scott</dc:creator>
  <cp:lastModifiedBy>Lambert, Scott</cp:lastModifiedBy>
  <cp:revision>1</cp:revision>
  <dcterms:created xsi:type="dcterms:W3CDTF">2020-04-25T00:52:42Z</dcterms:created>
  <dcterms:modified xsi:type="dcterms:W3CDTF">2020-04-25T00:54:02Z</dcterms:modified>
</cp:coreProperties>
</file>